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3" r:id="rId1"/>
  </p:sldMasterIdLst>
  <p:sldIdLst>
    <p:sldId id="259" r:id="rId2"/>
    <p:sldId id="257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86"/>
  </p:normalViewPr>
  <p:slideViewPr>
    <p:cSldViewPr snapToGrid="0" snapToObjects="1">
      <p:cViewPr varScale="1">
        <p:scale>
          <a:sx n="90" d="100"/>
          <a:sy n="90" d="100"/>
        </p:scale>
        <p:origin x="23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838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062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251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7177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1876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77945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0523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114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98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4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54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082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9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42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0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6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587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4" r:id="rId1"/>
    <p:sldLayoutId id="2147484335" r:id="rId2"/>
    <p:sldLayoutId id="2147484336" r:id="rId3"/>
    <p:sldLayoutId id="2147484337" r:id="rId4"/>
    <p:sldLayoutId id="2147484338" r:id="rId5"/>
    <p:sldLayoutId id="2147484339" r:id="rId6"/>
    <p:sldLayoutId id="2147484340" r:id="rId7"/>
    <p:sldLayoutId id="2147484341" r:id="rId8"/>
    <p:sldLayoutId id="2147484342" r:id="rId9"/>
    <p:sldLayoutId id="2147484343" r:id="rId10"/>
    <p:sldLayoutId id="2147484344" r:id="rId11"/>
    <p:sldLayoutId id="2147484345" r:id="rId12"/>
    <p:sldLayoutId id="2147484346" r:id="rId13"/>
    <p:sldLayoutId id="2147484347" r:id="rId14"/>
    <p:sldLayoutId id="2147484348" r:id="rId15"/>
    <p:sldLayoutId id="2147484349" r:id="rId16"/>
    <p:sldLayoutId id="214748435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688455"/>
            <a:ext cx="9803558" cy="2677648"/>
          </a:xfrm>
        </p:spPr>
        <p:txBody>
          <a:bodyPr/>
          <a:lstStyle/>
          <a:p>
            <a:r>
              <a:rPr lang="en-US" sz="4800" dirty="0" smtClean="0"/>
              <a:t>Who Makes the Benjamins?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367263"/>
            <a:ext cx="8825658" cy="861420"/>
          </a:xfrm>
        </p:spPr>
        <p:txBody>
          <a:bodyPr/>
          <a:lstStyle/>
          <a:p>
            <a:r>
              <a:rPr lang="en-US" dirty="0" smtClean="0"/>
              <a:t>A Comparison of 3 Machine Learning Models  to Predict Salary</a:t>
            </a:r>
          </a:p>
          <a:p>
            <a:r>
              <a:rPr lang="en-US" dirty="0" smtClean="0"/>
              <a:t>Tim Frahme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5" y="702177"/>
            <a:ext cx="8343900" cy="385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01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411?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75" y="2603500"/>
            <a:ext cx="6586538" cy="34163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FACT: </a:t>
            </a:r>
            <a:r>
              <a:rPr lang="en-US" dirty="0" smtClean="0"/>
              <a:t>We all want to be rich</a:t>
            </a:r>
          </a:p>
          <a:p>
            <a:endParaRPr lang="en-US" dirty="0" smtClean="0"/>
          </a:p>
          <a:p>
            <a:r>
              <a:rPr lang="en-US" b="1" dirty="0" smtClean="0"/>
              <a:t>QUESTION: </a:t>
            </a:r>
            <a:r>
              <a:rPr lang="en-US" dirty="0" smtClean="0"/>
              <a:t>How do I get rich, or die trying?</a:t>
            </a:r>
          </a:p>
          <a:p>
            <a:endParaRPr lang="en-US" dirty="0" smtClean="0"/>
          </a:p>
          <a:p>
            <a:r>
              <a:rPr lang="en-US" b="1" dirty="0" smtClean="0"/>
              <a:t>ANSWER: </a:t>
            </a:r>
            <a:r>
              <a:rPr lang="en-US" dirty="0" smtClean="0"/>
              <a:t>Lets look at the traits of rich people</a:t>
            </a:r>
          </a:p>
          <a:p>
            <a:endParaRPr lang="en-US" dirty="0" smtClean="0"/>
          </a:p>
          <a:p>
            <a:r>
              <a:rPr lang="en-US" dirty="0" smtClean="0"/>
              <a:t>Data was a subset 1994  Census Data (</a:t>
            </a:r>
            <a:r>
              <a:rPr lang="en-US" dirty="0" err="1" smtClean="0"/>
              <a:t>Kaggle</a:t>
            </a:r>
            <a:r>
              <a:rPr lang="en-US" dirty="0" smtClean="0"/>
              <a:t>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Goal is to predict who makes more than $50k </a:t>
            </a:r>
          </a:p>
          <a:p>
            <a:pPr lvl="1"/>
            <a:r>
              <a:rPr lang="en-US" dirty="0" smtClean="0"/>
              <a:t>AKA -&gt; I can afford to eat at Olive Garden instead of McDonalds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885" y="2603500"/>
            <a:ext cx="418411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working with?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613" y="2625141"/>
            <a:ext cx="4554362" cy="36301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433" y="2484833"/>
            <a:ext cx="4047660" cy="391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1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935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47</TotalTime>
  <Words>67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Century Gothic</vt:lpstr>
      <vt:lpstr>Wingdings 3</vt:lpstr>
      <vt:lpstr>Arial</vt:lpstr>
      <vt:lpstr>Ion Boardroom</vt:lpstr>
      <vt:lpstr>Who Makes the Benjamins?</vt:lpstr>
      <vt:lpstr>What’s the 411?</vt:lpstr>
      <vt:lpstr>What are we working with?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Frahme</dc:creator>
  <cp:lastModifiedBy>Tim Frahme</cp:lastModifiedBy>
  <cp:revision>5</cp:revision>
  <dcterms:created xsi:type="dcterms:W3CDTF">2016-10-17T01:30:29Z</dcterms:created>
  <dcterms:modified xsi:type="dcterms:W3CDTF">2016-10-17T02:18:28Z</dcterms:modified>
</cp:coreProperties>
</file>

<file path=docProps/thumbnail.jpeg>
</file>